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C23"/>
    <a:srgbClr val="28335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5D896-70A1-411A-B63C-19DE16F50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B80CCC-7B47-4300-992C-0C403C69D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88076-EEFC-4EF1-A68E-4685097E8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251E7-5605-49BD-9348-54151F1B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F25EA-BDE3-4C50-A7D5-D6169E787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7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A4CAD-A1C0-4A00-B896-4FE618B1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BEDB2-14A9-4446-84FC-899F7726D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925B2-4D8C-4E0A-AD9C-B88EEA04D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A29F6-09B8-4066-83FB-25C2B2F64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1CC12-3F02-4CD7-ACEB-E7D669F8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1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89691-65AD-4037-B89E-8AFE7398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6513D-2BB9-4E9F-BE5D-D197E6D1C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28154-5644-43E7-AD5E-C0B6F9201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738C5-CDA8-42F8-BEC0-A887AA31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67BD6-D932-4F28-9E0A-4F44FDCA0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96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24DD-67C4-4412-B28B-1E7420DA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4B979-C036-493A-8256-ACD8036E38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88AD5-7340-47A3-983E-8C990AD3F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6A77E-88E1-4EAF-BC59-FB6C4F03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4B3252-876B-4540-8808-4A27924B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CDFE2-2941-4CC8-957B-7E5D4B3BE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4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EB16D-78B6-4181-8B5F-66C02C88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184C3-9450-4896-8414-C5A38F02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3677C-EF5F-46D5-A0E2-3D6664902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701B5B-0676-438C-91B1-674B2A0BF8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62B6B8-F75A-4693-AB4A-98FCBA2D1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09B659-857C-4743-A1EE-171EA2166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9EDBE-3DA4-43D6-82D9-9A65EED69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CAA12-91B7-47E8-87F9-2C632E616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11C6-04EF-4E8F-B209-DBB9E5BD1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A1D35-E0E8-45D9-A3D3-64A001E2A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A78A34-EF52-4D6F-A645-23201417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84422A-7F9B-4B7D-90C0-7F1339481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1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194D2-75CE-42F1-BCA8-D31F4DA04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4E4455-0DEF-4171-A2DF-44703F540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2649E-623C-4E4B-BA85-88EDE7DF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3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25D26-9647-43A3-9A93-6115794F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993DC-8867-4436-BA36-C79451F1B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20B2A-B07C-4EC1-8978-529975E9F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35915-A749-4D1D-A671-C8B49FDB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B23B4-8F11-44DF-A1BA-C7A59DD2C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44D32-AD39-442B-9CC4-1025AC7F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2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463D-55AC-43ED-BC40-800D3B363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A20AD-10E8-437E-9DAC-287D088508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F457F-3A91-436A-8D58-E433A213D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DA734-0A5E-4962-BFAF-CE808544A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E93A-29B4-42C9-B978-6F292D0D5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4195F-896D-4315-9019-1D2EAD8F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1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3022D-C16A-4E69-9D11-10E101969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F8C883-B832-4AF4-9A82-343B441F4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32F32-8167-400F-9317-68520667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3870B-5E25-4292-B9AA-B0BAE52F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255DE-E6E8-4E54-960D-A0691BAB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5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8063BC-C4F3-465C-9C0B-C93622669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9625A-9352-460A-AE67-AE4316BD4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F6DBB-C46E-4A0C-9731-A8D31D86E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3EA2C-17E4-4110-B6F2-7DF3ACF91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3BBC-6034-48BC-93BB-ACFA2035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4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A304A5-1D2D-4EB6-B8D7-37F726761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635AD-6841-4E7D-AE32-BA5ADB877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A990E-765D-4714-BFD3-4D27C1AD69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14235-55FA-487C-9C37-E7008E7C9AFF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6BF05-527D-4894-9DD8-E02566538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07E30-0D8E-4127-B548-744600BB8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E0308-587B-4232-85CF-B290A2DA6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9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FDA4A6AA-22A4-43C8-A19C-F87D269E99A1}"/>
              </a:ext>
            </a:extLst>
          </p:cNvPr>
          <p:cNvGrpSpPr/>
          <p:nvPr/>
        </p:nvGrpSpPr>
        <p:grpSpPr>
          <a:xfrm>
            <a:off x="0" y="-11448"/>
            <a:ext cx="12210389" cy="6884170"/>
            <a:chOff x="0" y="0"/>
            <a:chExt cx="12210389" cy="688417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A483E1-7309-4519-9011-01CCE1850428}"/>
                </a:ext>
              </a:extLst>
            </p:cNvPr>
            <p:cNvSpPr/>
            <p:nvPr/>
          </p:nvSpPr>
          <p:spPr>
            <a:xfrm>
              <a:off x="5392008" y="0"/>
              <a:ext cx="97971" cy="97971"/>
            </a:xfrm>
            <a:custGeom>
              <a:avLst/>
              <a:gdLst>
                <a:gd name="connsiteX0" fmla="*/ 51235 w 97971"/>
                <a:gd name="connsiteY0" fmla="*/ 106076 h 97971"/>
                <a:gd name="connsiteX1" fmla="*/ 51235 w 97971"/>
                <a:gd name="connsiteY1" fmla="*/ 0 h 97971"/>
                <a:gd name="connsiteX2" fmla="*/ 51235 w 97971"/>
                <a:gd name="connsiteY2" fmla="*/ 106076 h 9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971" h="97971">
                  <a:moveTo>
                    <a:pt x="51235" y="106076"/>
                  </a:moveTo>
                  <a:cubicBezTo>
                    <a:pt x="119458" y="106076"/>
                    <a:pt x="119548" y="0"/>
                    <a:pt x="51235" y="0"/>
                  </a:cubicBezTo>
                  <a:cubicBezTo>
                    <a:pt x="-17078" y="0"/>
                    <a:pt x="-17078" y="106076"/>
                    <a:pt x="51235" y="106076"/>
                  </a:cubicBezTo>
                  <a:close/>
                </a:path>
              </a:pathLst>
            </a:custGeom>
            <a:solidFill>
              <a:srgbClr val="FFFFFF"/>
            </a:solidFill>
            <a:ln w="89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5308358-2C1B-4A20-83A1-E05372B8063A}"/>
                </a:ext>
              </a:extLst>
            </p:cNvPr>
            <p:cNvGrpSpPr/>
            <p:nvPr/>
          </p:nvGrpSpPr>
          <p:grpSpPr>
            <a:xfrm>
              <a:off x="0" y="0"/>
              <a:ext cx="7579124" cy="5268686"/>
              <a:chOff x="208808" y="911669"/>
              <a:chExt cx="7579124" cy="526868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A690971-4564-4007-857A-43AE94090C02}"/>
                  </a:ext>
                </a:extLst>
              </p:cNvPr>
              <p:cNvSpPr/>
              <p:nvPr/>
            </p:nvSpPr>
            <p:spPr>
              <a:xfrm>
                <a:off x="447235" y="1806504"/>
                <a:ext cx="1353787" cy="2609603"/>
              </a:xfrm>
              <a:custGeom>
                <a:avLst/>
                <a:gdLst>
                  <a:gd name="connsiteX0" fmla="*/ 1360556 w 1353786"/>
                  <a:gd name="connsiteY0" fmla="*/ 208145 h 2609602"/>
                  <a:gd name="connsiteX1" fmla="*/ 1360556 w 1353786"/>
                  <a:gd name="connsiteY1" fmla="*/ 2070314 h 2609602"/>
                  <a:gd name="connsiteX2" fmla="*/ 1360556 w 1353786"/>
                  <a:gd name="connsiteY2" fmla="*/ 2161962 h 2609602"/>
                  <a:gd name="connsiteX3" fmla="*/ 896973 w 1353786"/>
                  <a:gd name="connsiteY3" fmla="*/ 2613878 h 2609602"/>
                  <a:gd name="connsiteX4" fmla="*/ 0 w 1353786"/>
                  <a:gd name="connsiteY4" fmla="*/ 1716816 h 2609602"/>
                  <a:gd name="connsiteX5" fmla="*/ 0 w 1353786"/>
                  <a:gd name="connsiteY5" fmla="*/ 0 h 2609602"/>
                  <a:gd name="connsiteX6" fmla="*/ 1360556 w 1353786"/>
                  <a:gd name="connsiteY6" fmla="*/ 208145 h 2609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3786" h="2609602">
                    <a:moveTo>
                      <a:pt x="1360556" y="208145"/>
                    </a:moveTo>
                    <a:lnTo>
                      <a:pt x="1360556" y="2070314"/>
                    </a:lnTo>
                    <a:lnTo>
                      <a:pt x="1360556" y="2161962"/>
                    </a:lnTo>
                    <a:lnTo>
                      <a:pt x="896973" y="2613878"/>
                    </a:lnTo>
                    <a:lnTo>
                      <a:pt x="0" y="1716816"/>
                    </a:lnTo>
                    <a:lnTo>
                      <a:pt x="0" y="0"/>
                    </a:lnTo>
                    <a:lnTo>
                      <a:pt x="1360556" y="208145"/>
                    </a:lnTo>
                    <a:close/>
                  </a:path>
                </a:pathLst>
              </a:custGeom>
              <a:solidFill>
                <a:srgbClr val="EE3C23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F192E10-124E-4619-9F89-0D7F97CDE4B1}"/>
                  </a:ext>
                </a:extLst>
              </p:cNvPr>
              <p:cNvSpPr/>
              <p:nvPr/>
            </p:nvSpPr>
            <p:spPr>
              <a:xfrm>
                <a:off x="1070244" y="911669"/>
                <a:ext cx="2654135" cy="2137558"/>
              </a:xfrm>
              <a:custGeom>
                <a:avLst/>
                <a:gdLst>
                  <a:gd name="connsiteX0" fmla="*/ 273964 w 2654134"/>
                  <a:gd name="connsiteY0" fmla="*/ 2092581 h 2137558"/>
                  <a:gd name="connsiteX1" fmla="*/ 2659123 w 2654134"/>
                  <a:gd name="connsiteY1" fmla="*/ 0 h 2137558"/>
                  <a:gd name="connsiteX2" fmla="*/ 0 w 2654134"/>
                  <a:gd name="connsiteY2" fmla="*/ 0 h 2137558"/>
                  <a:gd name="connsiteX3" fmla="*/ 0 w 2654134"/>
                  <a:gd name="connsiteY3" fmla="*/ 2143259 h 2137558"/>
                  <a:gd name="connsiteX4" fmla="*/ 273964 w 2654134"/>
                  <a:gd name="connsiteY4" fmla="*/ 2092581 h 213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4134" h="2137558">
                    <a:moveTo>
                      <a:pt x="273964" y="2092581"/>
                    </a:moveTo>
                    <a:lnTo>
                      <a:pt x="2659123" y="0"/>
                    </a:lnTo>
                    <a:lnTo>
                      <a:pt x="0" y="0"/>
                    </a:lnTo>
                    <a:lnTo>
                      <a:pt x="0" y="2143259"/>
                    </a:lnTo>
                    <a:lnTo>
                      <a:pt x="273964" y="2092581"/>
                    </a:lnTo>
                    <a:close/>
                  </a:path>
                </a:pathLst>
              </a:custGeom>
              <a:solidFill>
                <a:srgbClr val="EE3C23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4A563F1-BF3D-4BB3-8274-48F66AB98042}"/>
                  </a:ext>
                </a:extLst>
              </p:cNvPr>
              <p:cNvSpPr/>
              <p:nvPr/>
            </p:nvSpPr>
            <p:spPr>
              <a:xfrm>
                <a:off x="208808" y="911669"/>
                <a:ext cx="2832265" cy="3820886"/>
              </a:xfrm>
              <a:custGeom>
                <a:avLst/>
                <a:gdLst>
                  <a:gd name="connsiteX0" fmla="*/ 2835471 w 2832264"/>
                  <a:gd name="connsiteY0" fmla="*/ 0 h 3820885"/>
                  <a:gd name="connsiteX1" fmla="*/ 1135400 w 2832264"/>
                  <a:gd name="connsiteY1" fmla="*/ 1516420 h 3820885"/>
                  <a:gd name="connsiteX2" fmla="*/ 1135400 w 2832264"/>
                  <a:gd name="connsiteY2" fmla="*/ 3508713 h 3820885"/>
                  <a:gd name="connsiteX3" fmla="*/ 603148 w 2832264"/>
                  <a:gd name="connsiteY3" fmla="*/ 3828189 h 3820885"/>
                  <a:gd name="connsiteX4" fmla="*/ 0 w 2832264"/>
                  <a:gd name="connsiteY4" fmla="*/ 3828189 h 3820885"/>
                  <a:gd name="connsiteX5" fmla="*/ 0 w 2832264"/>
                  <a:gd name="connsiteY5" fmla="*/ 0 h 3820885"/>
                  <a:gd name="connsiteX6" fmla="*/ 2835471 w 2832264"/>
                  <a:gd name="connsiteY6" fmla="*/ 0 h 382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32264" h="3820885">
                    <a:moveTo>
                      <a:pt x="2835471" y="0"/>
                    </a:moveTo>
                    <a:lnTo>
                      <a:pt x="1135400" y="1516420"/>
                    </a:lnTo>
                    <a:lnTo>
                      <a:pt x="1135400" y="3508713"/>
                    </a:lnTo>
                    <a:lnTo>
                      <a:pt x="603148" y="3828189"/>
                    </a:lnTo>
                    <a:lnTo>
                      <a:pt x="0" y="3828189"/>
                    </a:lnTo>
                    <a:lnTo>
                      <a:pt x="0" y="0"/>
                    </a:lnTo>
                    <a:lnTo>
                      <a:pt x="2835471" y="0"/>
                    </a:lnTo>
                    <a:close/>
                  </a:path>
                </a:pathLst>
              </a:custGeom>
              <a:solidFill>
                <a:srgbClr val="283350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89B76F9-CAB3-4BD2-82E4-28C0DFD6B964}"/>
                  </a:ext>
                </a:extLst>
              </p:cNvPr>
              <p:cNvSpPr/>
              <p:nvPr/>
            </p:nvSpPr>
            <p:spPr>
              <a:xfrm>
                <a:off x="1344207" y="4366052"/>
                <a:ext cx="6443725" cy="1514104"/>
              </a:xfrm>
              <a:custGeom>
                <a:avLst/>
                <a:gdLst>
                  <a:gd name="connsiteX0" fmla="*/ 0 w 1995054"/>
                  <a:gd name="connsiteY0" fmla="*/ 0 h 1514103"/>
                  <a:gd name="connsiteX1" fmla="*/ 0 w 1995054"/>
                  <a:gd name="connsiteY1" fmla="*/ 1521318 h 1514103"/>
                  <a:gd name="connsiteX2" fmla="*/ 1997192 w 1995054"/>
                  <a:gd name="connsiteY2" fmla="*/ 1521318 h 1514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95054" h="1514103">
                    <a:moveTo>
                      <a:pt x="0" y="0"/>
                    </a:moveTo>
                    <a:lnTo>
                      <a:pt x="0" y="1521318"/>
                    </a:lnTo>
                    <a:lnTo>
                      <a:pt x="1997192" y="1521318"/>
                    </a:lnTo>
                  </a:path>
                </a:pathLst>
              </a:custGeom>
              <a:noFill/>
              <a:ln w="8905" cap="flat">
                <a:solidFill>
                  <a:srgbClr val="EE3C2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929AB9A-9365-40EB-8CB6-881262A4835A}"/>
                  </a:ext>
                </a:extLst>
              </p:cNvPr>
              <p:cNvSpPr/>
              <p:nvPr/>
            </p:nvSpPr>
            <p:spPr>
              <a:xfrm>
                <a:off x="982782" y="3968466"/>
                <a:ext cx="6805149" cy="2211889"/>
              </a:xfrm>
              <a:custGeom>
                <a:avLst/>
                <a:gdLst>
                  <a:gd name="connsiteX0" fmla="*/ 825008 w 2912423"/>
                  <a:gd name="connsiteY0" fmla="*/ 0 h 2217716"/>
                  <a:gd name="connsiteX1" fmla="*/ 825008 w 2912423"/>
                  <a:gd name="connsiteY1" fmla="*/ 1060852 h 2217716"/>
                  <a:gd name="connsiteX2" fmla="*/ 0 w 2912423"/>
                  <a:gd name="connsiteY2" fmla="*/ 1060852 h 2217716"/>
                  <a:gd name="connsiteX3" fmla="*/ 0 w 2912423"/>
                  <a:gd name="connsiteY3" fmla="*/ 2221279 h 2217716"/>
                  <a:gd name="connsiteX4" fmla="*/ 2915095 w 2912423"/>
                  <a:gd name="connsiteY4" fmla="*/ 2221279 h 2217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2423" h="2217716">
                    <a:moveTo>
                      <a:pt x="825008" y="0"/>
                    </a:moveTo>
                    <a:lnTo>
                      <a:pt x="825008" y="1060852"/>
                    </a:lnTo>
                    <a:lnTo>
                      <a:pt x="0" y="1060852"/>
                    </a:lnTo>
                    <a:lnTo>
                      <a:pt x="0" y="2221279"/>
                    </a:lnTo>
                    <a:lnTo>
                      <a:pt x="2915095" y="2221279"/>
                    </a:lnTo>
                  </a:path>
                </a:pathLst>
              </a:custGeom>
              <a:noFill/>
              <a:ln w="8905" cap="flat">
                <a:solidFill>
                  <a:srgbClr val="EE3C2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973E55D-C5EA-4001-87B2-C32E10B35614}"/>
                </a:ext>
              </a:extLst>
            </p:cNvPr>
            <p:cNvGrpSpPr/>
            <p:nvPr/>
          </p:nvGrpSpPr>
          <p:grpSpPr>
            <a:xfrm>
              <a:off x="8114670" y="1488651"/>
              <a:ext cx="4095719" cy="5395519"/>
              <a:chOff x="7898915" y="1482149"/>
              <a:chExt cx="4095719" cy="5395519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EFFAB3F0-1125-44AC-9F0B-872712AFE04A}"/>
                  </a:ext>
                </a:extLst>
              </p:cNvPr>
              <p:cNvSpPr/>
              <p:nvPr/>
            </p:nvSpPr>
            <p:spPr>
              <a:xfrm>
                <a:off x="9680864" y="5948647"/>
                <a:ext cx="195943" cy="285008"/>
              </a:xfrm>
              <a:custGeom>
                <a:avLst/>
                <a:gdLst>
                  <a:gd name="connsiteX0" fmla="*/ 203781 w 195942"/>
                  <a:gd name="connsiteY0" fmla="*/ 0 h 285007"/>
                  <a:gd name="connsiteX1" fmla="*/ 166374 w 195942"/>
                  <a:gd name="connsiteY1" fmla="*/ 289906 h 285007"/>
                  <a:gd name="connsiteX2" fmla="*/ 0 w 195942"/>
                  <a:gd name="connsiteY2" fmla="*/ 117565 h 285007"/>
                  <a:gd name="connsiteX3" fmla="*/ 203781 w 195942"/>
                  <a:gd name="connsiteY3" fmla="*/ 0 h 28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942" h="285007">
                    <a:moveTo>
                      <a:pt x="203781" y="0"/>
                    </a:moveTo>
                    <a:lnTo>
                      <a:pt x="166374" y="289906"/>
                    </a:lnTo>
                    <a:lnTo>
                      <a:pt x="0" y="117565"/>
                    </a:lnTo>
                    <a:lnTo>
                      <a:pt x="203781" y="0"/>
                    </a:lnTo>
                    <a:close/>
                  </a:path>
                </a:pathLst>
              </a:custGeom>
              <a:solidFill>
                <a:srgbClr val="FF4C3E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824A6EF-06F1-4AF9-8879-919334263FDB}"/>
                  </a:ext>
                </a:extLst>
              </p:cNvPr>
              <p:cNvSpPr/>
              <p:nvPr/>
            </p:nvSpPr>
            <p:spPr>
              <a:xfrm>
                <a:off x="10437219" y="3331215"/>
                <a:ext cx="1353787" cy="2609603"/>
              </a:xfrm>
              <a:custGeom>
                <a:avLst/>
                <a:gdLst>
                  <a:gd name="connsiteX0" fmla="*/ 0 w 1353786"/>
                  <a:gd name="connsiteY0" fmla="*/ 2405644 h 2609602"/>
                  <a:gd name="connsiteX1" fmla="*/ 0 w 1353786"/>
                  <a:gd name="connsiteY1" fmla="*/ 543563 h 2609602"/>
                  <a:gd name="connsiteX2" fmla="*/ 0 w 1353786"/>
                  <a:gd name="connsiteY2" fmla="*/ 451915 h 2609602"/>
                  <a:gd name="connsiteX3" fmla="*/ 463493 w 1353786"/>
                  <a:gd name="connsiteY3" fmla="*/ 0 h 2609602"/>
                  <a:gd name="connsiteX4" fmla="*/ 1360467 w 1353786"/>
                  <a:gd name="connsiteY4" fmla="*/ 896973 h 2609602"/>
                  <a:gd name="connsiteX5" fmla="*/ 1360467 w 1353786"/>
                  <a:gd name="connsiteY5" fmla="*/ 2613789 h 2609602"/>
                  <a:gd name="connsiteX6" fmla="*/ 0 w 1353786"/>
                  <a:gd name="connsiteY6" fmla="*/ 2405644 h 2609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3786" h="2609602">
                    <a:moveTo>
                      <a:pt x="0" y="2405644"/>
                    </a:moveTo>
                    <a:lnTo>
                      <a:pt x="0" y="543563"/>
                    </a:lnTo>
                    <a:lnTo>
                      <a:pt x="0" y="451915"/>
                    </a:lnTo>
                    <a:lnTo>
                      <a:pt x="463493" y="0"/>
                    </a:lnTo>
                    <a:lnTo>
                      <a:pt x="1360467" y="896973"/>
                    </a:lnTo>
                    <a:lnTo>
                      <a:pt x="1360467" y="2613789"/>
                    </a:lnTo>
                    <a:lnTo>
                      <a:pt x="0" y="2405644"/>
                    </a:lnTo>
                    <a:close/>
                  </a:path>
                </a:pathLst>
              </a:custGeom>
              <a:solidFill>
                <a:srgbClr val="EE3C23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C524C9C1-C2E7-4173-9153-21897DEACED7}"/>
                  </a:ext>
                </a:extLst>
              </p:cNvPr>
              <p:cNvSpPr/>
              <p:nvPr/>
            </p:nvSpPr>
            <p:spPr>
              <a:xfrm>
                <a:off x="8519189" y="4740110"/>
                <a:ext cx="2654135" cy="2137558"/>
              </a:xfrm>
              <a:custGeom>
                <a:avLst/>
                <a:gdLst>
                  <a:gd name="connsiteX0" fmla="*/ 2385159 w 2654134"/>
                  <a:gd name="connsiteY0" fmla="*/ 50767 h 2137558"/>
                  <a:gd name="connsiteX1" fmla="*/ 0 w 2654134"/>
                  <a:gd name="connsiteY1" fmla="*/ 2143348 h 2137558"/>
                  <a:gd name="connsiteX2" fmla="*/ 2659212 w 2654134"/>
                  <a:gd name="connsiteY2" fmla="*/ 2143348 h 2137558"/>
                  <a:gd name="connsiteX3" fmla="*/ 2659212 w 2654134"/>
                  <a:gd name="connsiteY3" fmla="*/ 0 h 2137558"/>
                  <a:gd name="connsiteX4" fmla="*/ 2385159 w 2654134"/>
                  <a:gd name="connsiteY4" fmla="*/ 50767 h 213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4134" h="2137558">
                    <a:moveTo>
                      <a:pt x="2385159" y="50767"/>
                    </a:moveTo>
                    <a:lnTo>
                      <a:pt x="0" y="2143348"/>
                    </a:lnTo>
                    <a:lnTo>
                      <a:pt x="2659212" y="2143348"/>
                    </a:lnTo>
                    <a:lnTo>
                      <a:pt x="2659212" y="0"/>
                    </a:lnTo>
                    <a:lnTo>
                      <a:pt x="2385159" y="50767"/>
                    </a:lnTo>
                    <a:close/>
                  </a:path>
                </a:pathLst>
              </a:custGeom>
              <a:solidFill>
                <a:srgbClr val="EE3C23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478E132-D234-4C31-9E02-889263619B30}"/>
                  </a:ext>
                </a:extLst>
              </p:cNvPr>
              <p:cNvSpPr/>
              <p:nvPr/>
            </p:nvSpPr>
            <p:spPr>
              <a:xfrm>
                <a:off x="9162369" y="3042060"/>
                <a:ext cx="2832265" cy="3820886"/>
              </a:xfrm>
              <a:custGeom>
                <a:avLst/>
                <a:gdLst>
                  <a:gd name="connsiteX0" fmla="*/ 0 w 2832264"/>
                  <a:gd name="connsiteY0" fmla="*/ 3828189 h 3820885"/>
                  <a:gd name="connsiteX1" fmla="*/ 1700072 w 2832264"/>
                  <a:gd name="connsiteY1" fmla="*/ 2311770 h 3820885"/>
                  <a:gd name="connsiteX2" fmla="*/ 1700072 w 2832264"/>
                  <a:gd name="connsiteY2" fmla="*/ 319476 h 3820885"/>
                  <a:gd name="connsiteX3" fmla="*/ 2232324 w 2832264"/>
                  <a:gd name="connsiteY3" fmla="*/ 0 h 3820885"/>
                  <a:gd name="connsiteX4" fmla="*/ 2835471 w 2832264"/>
                  <a:gd name="connsiteY4" fmla="*/ 0 h 3820885"/>
                  <a:gd name="connsiteX5" fmla="*/ 2835471 w 2832264"/>
                  <a:gd name="connsiteY5" fmla="*/ 3828189 h 3820885"/>
                  <a:gd name="connsiteX6" fmla="*/ 0 w 2832264"/>
                  <a:gd name="connsiteY6" fmla="*/ 3828189 h 382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32264" h="3820885">
                    <a:moveTo>
                      <a:pt x="0" y="3828189"/>
                    </a:moveTo>
                    <a:lnTo>
                      <a:pt x="1700072" y="2311770"/>
                    </a:lnTo>
                    <a:lnTo>
                      <a:pt x="1700072" y="319476"/>
                    </a:lnTo>
                    <a:lnTo>
                      <a:pt x="2232324" y="0"/>
                    </a:lnTo>
                    <a:lnTo>
                      <a:pt x="2835471" y="0"/>
                    </a:lnTo>
                    <a:lnTo>
                      <a:pt x="2835471" y="3828189"/>
                    </a:lnTo>
                    <a:lnTo>
                      <a:pt x="0" y="3828189"/>
                    </a:lnTo>
                    <a:close/>
                  </a:path>
                </a:pathLst>
              </a:custGeom>
              <a:solidFill>
                <a:srgbClr val="283350"/>
              </a:solidFill>
              <a:ln w="89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6A79B07-3C85-46A7-8101-A0DD36D7F575}"/>
                  </a:ext>
                </a:extLst>
              </p:cNvPr>
              <p:cNvSpPr/>
              <p:nvPr/>
            </p:nvSpPr>
            <p:spPr>
              <a:xfrm>
                <a:off x="7898915" y="1771168"/>
                <a:ext cx="2974769" cy="1576449"/>
              </a:xfrm>
              <a:custGeom>
                <a:avLst/>
                <a:gdLst>
                  <a:gd name="connsiteX0" fmla="*/ 2975214 w 2974768"/>
                  <a:gd name="connsiteY0" fmla="*/ 1585000 h 1576449"/>
                  <a:gd name="connsiteX1" fmla="*/ 2975214 w 2974768"/>
                  <a:gd name="connsiteY1" fmla="*/ 0 h 1576449"/>
                  <a:gd name="connsiteX2" fmla="*/ 0 w 2974768"/>
                  <a:gd name="connsiteY2" fmla="*/ 0 h 157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74768" h="1576449">
                    <a:moveTo>
                      <a:pt x="2975214" y="1585000"/>
                    </a:moveTo>
                    <a:lnTo>
                      <a:pt x="2975214" y="0"/>
                    </a:lnTo>
                    <a:lnTo>
                      <a:pt x="0" y="0"/>
                    </a:lnTo>
                  </a:path>
                </a:pathLst>
              </a:custGeom>
              <a:noFill/>
              <a:ln w="8905" cap="flat">
                <a:solidFill>
                  <a:srgbClr val="EE3C2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586695D-8B87-4F5F-94B4-418C60220033}"/>
                  </a:ext>
                </a:extLst>
              </p:cNvPr>
              <p:cNvSpPr/>
              <p:nvPr/>
            </p:nvSpPr>
            <p:spPr>
              <a:xfrm>
                <a:off x="8875449" y="1482149"/>
                <a:ext cx="2297875" cy="2288969"/>
              </a:xfrm>
              <a:custGeom>
                <a:avLst/>
                <a:gdLst>
                  <a:gd name="connsiteX0" fmla="*/ 1560685 w 2297875"/>
                  <a:gd name="connsiteY0" fmla="*/ 2296896 h 2288968"/>
                  <a:gd name="connsiteX1" fmla="*/ 1560685 w 2297875"/>
                  <a:gd name="connsiteY1" fmla="*/ 938299 h 2288968"/>
                  <a:gd name="connsiteX2" fmla="*/ 2298588 w 2297875"/>
                  <a:gd name="connsiteY2" fmla="*/ 938299 h 2288968"/>
                  <a:gd name="connsiteX3" fmla="*/ 2298588 w 2297875"/>
                  <a:gd name="connsiteY3" fmla="*/ 0 h 2288968"/>
                  <a:gd name="connsiteX4" fmla="*/ 0 w 2297875"/>
                  <a:gd name="connsiteY4" fmla="*/ 0 h 2288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7875" h="2288968">
                    <a:moveTo>
                      <a:pt x="1560685" y="2296896"/>
                    </a:moveTo>
                    <a:lnTo>
                      <a:pt x="1560685" y="938299"/>
                    </a:lnTo>
                    <a:lnTo>
                      <a:pt x="2298588" y="938299"/>
                    </a:lnTo>
                    <a:lnTo>
                      <a:pt x="2298588" y="0"/>
                    </a:lnTo>
                    <a:lnTo>
                      <a:pt x="0" y="0"/>
                    </a:lnTo>
                  </a:path>
                </a:pathLst>
              </a:custGeom>
              <a:noFill/>
              <a:ln w="8905" cap="flat">
                <a:solidFill>
                  <a:srgbClr val="EE3C2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9DEB82-54E6-47F4-A7B4-19FA9B0C3B7A}"/>
              </a:ext>
            </a:extLst>
          </p:cNvPr>
          <p:cNvGrpSpPr/>
          <p:nvPr/>
        </p:nvGrpSpPr>
        <p:grpSpPr>
          <a:xfrm>
            <a:off x="2524246" y="2220234"/>
            <a:ext cx="6776405" cy="2267893"/>
            <a:chOff x="2353171" y="3251964"/>
            <a:chExt cx="6776405" cy="226789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E18A893-E925-42C3-A27C-2278783B52F4}"/>
                </a:ext>
              </a:extLst>
            </p:cNvPr>
            <p:cNvSpPr txBox="1"/>
            <p:nvPr/>
          </p:nvSpPr>
          <p:spPr>
            <a:xfrm>
              <a:off x="2353171" y="3251964"/>
              <a:ext cx="677640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5400" dirty="0" smtClean="0">
                  <a:latin typeface="Georgia" panose="02040502050405020303" pitchFamily="18" charset="0"/>
                  <a:ea typeface="Cambria" panose="02040503050406030204" pitchFamily="18" charset="0"/>
                  <a:cs typeface="+mj-cs"/>
                </a:rPr>
                <a:t>Presentation template</a:t>
              </a:r>
              <a:endParaRPr lang="en-US" sz="5400" dirty="0">
                <a:latin typeface="Georgia" panose="02040502050405020303" pitchFamily="18" charset="0"/>
                <a:ea typeface="Cambria" panose="02040503050406030204" pitchFamily="18" charset="0"/>
                <a:cs typeface="+mj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7142DB0-6319-454E-90DB-9F3E31589706}"/>
                </a:ext>
              </a:extLst>
            </p:cNvPr>
            <p:cNvSpPr txBox="1"/>
            <p:nvPr/>
          </p:nvSpPr>
          <p:spPr>
            <a:xfrm>
              <a:off x="2522530" y="5119747"/>
              <a:ext cx="61603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sr-Latn-RS" sz="2000" i="1" dirty="0" smtClean="0">
                  <a:latin typeface="Georgia Pro Light" panose="02040302050405020303" pitchFamily="18" charset="0"/>
                </a:rPr>
                <a:t>Venue</a:t>
              </a:r>
              <a:endParaRPr lang="en-US" sz="2000" i="1" dirty="0">
                <a:latin typeface="Georgia Pro Light" panose="02040302050405020303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55" y="100015"/>
            <a:ext cx="3304054" cy="10871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25" y="0"/>
            <a:ext cx="4612875" cy="12512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7" y="5850854"/>
            <a:ext cx="829455" cy="81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1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/>
          <p:cNvSpPr/>
          <p:nvPr/>
        </p:nvSpPr>
        <p:spPr>
          <a:xfrm rot="10800000">
            <a:off x="9980023" y="-4357"/>
            <a:ext cx="2211977" cy="2111830"/>
          </a:xfrm>
          <a:prstGeom prst="rtTriangle">
            <a:avLst/>
          </a:prstGeom>
          <a:solidFill>
            <a:srgbClr val="EE3C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170" y="217714"/>
            <a:ext cx="8131629" cy="72281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anose="02040502050405020303" pitchFamily="18" charset="0"/>
              </a:rPr>
              <a:t>Click to add title</a:t>
            </a:r>
            <a:endParaRPr lang="en-US" sz="40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288869"/>
            <a:ext cx="11040291" cy="4659085"/>
          </a:xfrm>
        </p:spPr>
        <p:txBody>
          <a:bodyPr/>
          <a:lstStyle/>
          <a:p>
            <a:r>
              <a:rPr lang="en-US" dirty="0" smtClean="0">
                <a:latin typeface="Georgia" panose="02040502050405020303" pitchFamily="18" charset="0"/>
              </a:rPr>
              <a:t>Click do add text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7" y="165990"/>
            <a:ext cx="2511053" cy="826259"/>
          </a:xfrm>
          <a:prstGeom prst="rect">
            <a:avLst/>
          </a:prstGeom>
        </p:spPr>
      </p:pic>
      <p:sp>
        <p:nvSpPr>
          <p:cNvPr id="12" name="Right Triangle 11"/>
          <p:cNvSpPr/>
          <p:nvPr/>
        </p:nvSpPr>
        <p:spPr>
          <a:xfrm rot="10800000">
            <a:off x="10215154" y="0"/>
            <a:ext cx="1976846" cy="183750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" y="5983987"/>
            <a:ext cx="3117667" cy="845667"/>
          </a:xfrm>
          <a:prstGeom prst="rect">
            <a:avLst/>
          </a:prstGeom>
        </p:spPr>
      </p:pic>
      <p:sp>
        <p:nvSpPr>
          <p:cNvPr id="16" name="Freeform: Shape 18">
            <a:extLst>
              <a:ext uri="{FF2B5EF4-FFF2-40B4-BE49-F238E27FC236}">
                <a16:creationId xmlns:a16="http://schemas.microsoft.com/office/drawing/2014/main" id="{26A79B07-3C85-46A7-8101-A0DD36D7F575}"/>
              </a:ext>
            </a:extLst>
          </p:cNvPr>
          <p:cNvSpPr/>
          <p:nvPr/>
        </p:nvSpPr>
        <p:spPr>
          <a:xfrm>
            <a:off x="2" y="5974078"/>
            <a:ext cx="12191998" cy="883922"/>
          </a:xfrm>
          <a:custGeom>
            <a:avLst/>
            <a:gdLst>
              <a:gd name="connsiteX0" fmla="*/ 2975214 w 2974768"/>
              <a:gd name="connsiteY0" fmla="*/ 1585000 h 1576449"/>
              <a:gd name="connsiteX1" fmla="*/ 2975214 w 2974768"/>
              <a:gd name="connsiteY1" fmla="*/ 0 h 1576449"/>
              <a:gd name="connsiteX2" fmla="*/ 0 w 2974768"/>
              <a:gd name="connsiteY2" fmla="*/ 0 h 1576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4768" h="1576449">
                <a:moveTo>
                  <a:pt x="2975214" y="1585000"/>
                </a:moveTo>
                <a:lnTo>
                  <a:pt x="2975214" y="0"/>
                </a:lnTo>
                <a:lnTo>
                  <a:pt x="0" y="0"/>
                </a:lnTo>
              </a:path>
            </a:pathLst>
          </a:custGeom>
          <a:noFill/>
          <a:ln w="8905" cap="flat">
            <a:solidFill>
              <a:srgbClr val="EE3C23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8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7">
      <a:dk1>
        <a:sysClr val="windowText" lastClr="000000"/>
      </a:dk1>
      <a:lt1>
        <a:sysClr val="window" lastClr="FFFFFF"/>
      </a:lt1>
      <a:dk2>
        <a:srgbClr val="44546A"/>
      </a:dk2>
      <a:lt2>
        <a:srgbClr val="BF2424"/>
      </a:lt2>
      <a:accent1>
        <a:srgbClr val="01BBC2"/>
      </a:accent1>
      <a:accent2>
        <a:srgbClr val="A2CD37"/>
      </a:accent2>
      <a:accent3>
        <a:srgbClr val="00B0F0"/>
      </a:accent3>
      <a:accent4>
        <a:srgbClr val="FD6D67"/>
      </a:accent4>
      <a:accent5>
        <a:srgbClr val="EAA31B"/>
      </a:accent5>
      <a:accent6>
        <a:srgbClr val="934584"/>
      </a:accent6>
      <a:hlink>
        <a:srgbClr val="BF242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4260</TotalTime>
  <Words>11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Georgia</vt:lpstr>
      <vt:lpstr>Georgia Pro Light</vt:lpstr>
      <vt:lpstr>Office Theme</vt:lpstr>
      <vt:lpstr>PowerPoint Presentation</vt:lpstr>
      <vt:lpstr>Click to add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Kavitha</dc:creator>
  <cp:lastModifiedBy>Win 10</cp:lastModifiedBy>
  <cp:revision>8</cp:revision>
  <dcterms:created xsi:type="dcterms:W3CDTF">2020-07-24T09:46:48Z</dcterms:created>
  <dcterms:modified xsi:type="dcterms:W3CDTF">2025-01-28T14:09:11Z</dcterms:modified>
</cp:coreProperties>
</file>